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400675" cy="5400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135" d="100"/>
          <a:sy n="135" d="100"/>
        </p:scale>
        <p:origin x="1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485964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70000" y="2899080"/>
            <a:ext cx="485964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27000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276012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913040" y="126324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556440" y="126324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270000" y="289908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913040" y="289908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3556440" y="2899080"/>
            <a:ext cx="156456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5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70000" y="1263240"/>
            <a:ext cx="485964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485964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70000" y="214920"/>
            <a:ext cx="4859640" cy="417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27000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2760120" y="289908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70000" y="71280"/>
            <a:ext cx="4859640" cy="1189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419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27000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760120" y="1263240"/>
            <a:ext cx="237132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endParaRPr lang="pt-BR" sz="305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70000" y="2899080"/>
            <a:ext cx="4859640" cy="149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5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0000" y="214920"/>
            <a:ext cx="4859640" cy="901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19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70000" y="1263240"/>
            <a:ext cx="4859640" cy="313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3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05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07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67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0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9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3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91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91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91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6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91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270000" y="4919040"/>
            <a:ext cx="1257840" cy="37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1846800" y="4919040"/>
            <a:ext cx="1711440" cy="37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/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3871800" y="4919040"/>
            <a:ext cx="1257840" cy="37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fld id="{BEEF6C31-0C89-4844-AAF4-7E9D6768A570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/>
          <p:cNvSpPr txBox="1"/>
          <p:nvPr/>
        </p:nvSpPr>
        <p:spPr>
          <a:xfrm>
            <a:off x="0" y="4500000"/>
            <a:ext cx="3708000" cy="12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1200" b="1" strike="noStrike" spc="-1">
                <a:solidFill>
                  <a:srgbClr val="092601"/>
                </a:solidFill>
                <a:latin typeface="Arial"/>
              </a:rPr>
              <a:t>TÍTULO XXXXX XXXXX XXXXX XXXX XXXX XXXX XXXXX XXXX XXXX XXXXX XXXX XXX XXXXXXXXXXXXXXXX XXXXXXXXXXXXX XXXXXXXXXXXX XXXXXXXXXX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2000" y="2880000"/>
            <a:ext cx="3708000" cy="137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t-BR" sz="1200" b="1" strike="noStrike" spc="-1">
                <a:solidFill>
                  <a:srgbClr val="092601"/>
                </a:solidFill>
                <a:latin typeface="Arial"/>
              </a:rPr>
              <a:t>DRA. XXXXXX  X. G. R. DA SILVA (IFC) 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1200" b="1" strike="noStrike" spc="-1">
                <a:solidFill>
                  <a:srgbClr val="092601"/>
                </a:solidFill>
                <a:latin typeface="Arial"/>
              </a:rPr>
              <a:t>DR. XXXXXX R. L. VIEIRA  (IFC</a:t>
            </a:r>
            <a:r>
              <a:rPr lang="pt-BR" sz="1200" b="0" strike="noStrike" spc="-1">
                <a:solidFill>
                  <a:srgbClr val="092601"/>
                </a:solidFill>
                <a:latin typeface="Arial"/>
              </a:rPr>
              <a:t>)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1200" b="1" strike="noStrike" spc="-1">
                <a:solidFill>
                  <a:srgbClr val="092601"/>
                </a:solidFill>
                <a:latin typeface="Arial"/>
              </a:rPr>
              <a:t>DRA. XXXXX C. D. APARECIDA  (UFPR</a:t>
            </a:r>
            <a:r>
              <a:rPr lang="pt-BR" sz="1200" b="0" strike="noStrike" spc="-1">
                <a:solidFill>
                  <a:srgbClr val="092601"/>
                </a:solidFill>
                <a:latin typeface="Arial"/>
              </a:rPr>
              <a:t>)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1200" b="1" strike="noStrike" spc="-1">
                <a:solidFill>
                  <a:srgbClr val="092601"/>
                </a:solidFill>
                <a:latin typeface="Arial"/>
              </a:rPr>
              <a:t>DR. XXXXXX X. DE SOUZA  (SUPLENTE - IFC</a:t>
            </a:r>
            <a:r>
              <a:rPr lang="pt-BR" sz="1200" b="0" strike="noStrike" spc="-1">
                <a:solidFill>
                  <a:srgbClr val="092601"/>
                </a:solidFill>
                <a:latin typeface="Arial"/>
              </a:rPr>
              <a:t>)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1200" b="1" strike="noStrike" spc="-1">
                <a:solidFill>
                  <a:srgbClr val="012D06"/>
                </a:solidFill>
                <a:latin typeface="Arial"/>
              </a:rPr>
              <a:t>DR. XXXXXXXXXXXXXX V. ALMEIDA  (UFSC</a:t>
            </a:r>
            <a:r>
              <a:rPr lang="pt-BR" sz="1200" b="0" strike="noStrike" spc="-1">
                <a:solidFill>
                  <a:srgbClr val="012D06"/>
                </a:solidFill>
                <a:latin typeface="Arial"/>
              </a:rPr>
              <a:t>)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80000" y="1912680"/>
            <a:ext cx="3600000" cy="64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t-BR" sz="1050" b="1" strike="noStrike" spc="-1">
                <a:solidFill>
                  <a:srgbClr val="012D06"/>
                </a:solidFill>
                <a:latin typeface="Arial"/>
              </a:rPr>
              <a:t>XX/XX/2024 – 14H00 | SALA F-106</a:t>
            </a:r>
            <a:endParaRPr lang="pt-BR" sz="1050" b="0" strike="noStrike" spc="-1">
              <a:latin typeface="Arial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180000" y="1080000"/>
            <a:ext cx="3060000" cy="64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t-BR" sz="1050" b="1" strike="noStrike" spc="-1">
                <a:solidFill>
                  <a:srgbClr val="012D06"/>
                </a:solidFill>
                <a:latin typeface="Arial"/>
              </a:rPr>
              <a:t>SUBSTITUIR PELO NOME DO/A MESTRANDO/A</a:t>
            </a:r>
            <a:endParaRPr lang="pt-BR" sz="1050" b="0" strike="noStrike" spc="-1">
              <a:latin typeface="Arial"/>
            </a:endParaRPr>
          </a:p>
        </p:txBody>
      </p:sp>
      <p:sp>
        <p:nvSpPr>
          <p:cNvPr id="45" name="Forma Livre 44"/>
          <p:cNvSpPr/>
          <p:nvPr/>
        </p:nvSpPr>
        <p:spPr>
          <a:xfrm>
            <a:off x="3492000" y="864000"/>
            <a:ext cx="1692000" cy="1800000"/>
          </a:xfrm>
          <a:custGeom>
            <a:avLst/>
            <a:gdLst/>
            <a:ahLst/>
            <a:cxnLst/>
            <a:rect l="0" t="0" r="r" b="b"/>
            <a:pathLst>
              <a:path w="4702" h="5002">
                <a:moveTo>
                  <a:pt x="783" y="0"/>
                </a:moveTo>
                <a:lnTo>
                  <a:pt x="784" y="0"/>
                </a:lnTo>
                <a:cubicBezTo>
                  <a:pt x="646" y="0"/>
                  <a:pt x="511" y="36"/>
                  <a:pt x="392" y="105"/>
                </a:cubicBezTo>
                <a:cubicBezTo>
                  <a:pt x="273" y="174"/>
                  <a:pt x="174" y="273"/>
                  <a:pt x="105" y="392"/>
                </a:cubicBezTo>
                <a:cubicBezTo>
                  <a:pt x="36" y="511"/>
                  <a:pt x="0" y="646"/>
                  <a:pt x="0" y="784"/>
                </a:cubicBezTo>
                <a:lnTo>
                  <a:pt x="0" y="4217"/>
                </a:lnTo>
                <a:lnTo>
                  <a:pt x="0" y="4218"/>
                </a:lnTo>
                <a:cubicBezTo>
                  <a:pt x="0" y="4355"/>
                  <a:pt x="36" y="4490"/>
                  <a:pt x="105" y="4609"/>
                </a:cubicBezTo>
                <a:cubicBezTo>
                  <a:pt x="174" y="4728"/>
                  <a:pt x="273" y="4827"/>
                  <a:pt x="392" y="4896"/>
                </a:cubicBezTo>
                <a:cubicBezTo>
                  <a:pt x="511" y="4965"/>
                  <a:pt x="646" y="5001"/>
                  <a:pt x="784" y="5001"/>
                </a:cubicBezTo>
                <a:lnTo>
                  <a:pt x="3917" y="5001"/>
                </a:lnTo>
                <a:lnTo>
                  <a:pt x="3918" y="5001"/>
                </a:lnTo>
                <a:cubicBezTo>
                  <a:pt x="4055" y="5001"/>
                  <a:pt x="4190" y="4965"/>
                  <a:pt x="4309" y="4896"/>
                </a:cubicBezTo>
                <a:cubicBezTo>
                  <a:pt x="4428" y="4827"/>
                  <a:pt x="4527" y="4728"/>
                  <a:pt x="4596" y="4609"/>
                </a:cubicBezTo>
                <a:cubicBezTo>
                  <a:pt x="4665" y="4490"/>
                  <a:pt x="4701" y="4355"/>
                  <a:pt x="4701" y="4218"/>
                </a:cubicBezTo>
                <a:lnTo>
                  <a:pt x="4701" y="783"/>
                </a:lnTo>
                <a:lnTo>
                  <a:pt x="4701" y="784"/>
                </a:lnTo>
                <a:lnTo>
                  <a:pt x="4701" y="784"/>
                </a:lnTo>
                <a:cubicBezTo>
                  <a:pt x="4701" y="646"/>
                  <a:pt x="4665" y="511"/>
                  <a:pt x="4596" y="392"/>
                </a:cubicBezTo>
                <a:cubicBezTo>
                  <a:pt x="4527" y="273"/>
                  <a:pt x="4428" y="174"/>
                  <a:pt x="4309" y="105"/>
                </a:cubicBezTo>
                <a:cubicBezTo>
                  <a:pt x="4190" y="36"/>
                  <a:pt x="4055" y="0"/>
                  <a:pt x="3918" y="0"/>
                </a:cubicBezTo>
                <a:lnTo>
                  <a:pt x="783" y="0"/>
                </a:lnTo>
              </a:path>
            </a:pathLst>
          </a:custGeom>
          <a:blipFill rotWithShape="0">
            <a:blip r:embed="rId3"/>
            <a:srcRect/>
            <a:tile/>
          </a:blipFill>
          <a:ln w="36000">
            <a:solidFill>
              <a:srgbClr val="BDB76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0" tIns="63000" rIns="108000" bIns="63000" anchor="ctr">
            <a:noAutofit/>
          </a:bodyPr>
          <a:lstStyle/>
          <a:p>
            <a:pPr algn="ctr"/>
            <a:r>
              <a:rPr lang="pt-BR" sz="1800" b="0" strike="noStrike" spc="-1">
                <a:latin typeface="Arial"/>
              </a:rPr>
              <a:t>Inserir foto do/a mestrando/a (apagar este texto)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106</Words>
  <Application>Microsoft Macintosh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>Alexandre Vanzuita</cp:lastModifiedBy>
  <cp:revision>8</cp:revision>
  <dcterms:created xsi:type="dcterms:W3CDTF">2023-08-03T11:43:39Z</dcterms:created>
  <dcterms:modified xsi:type="dcterms:W3CDTF">2024-02-26T19:20:43Z</dcterms:modified>
  <dc:language>pt-BR</dc:language>
</cp:coreProperties>
</file>