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400675" cy="5400675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DC06DE-0415-48B5-B850-FF5421BD4FE2}" v="1" dt="2023-08-07T15:03:32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70000" y="71280"/>
            <a:ext cx="4859640" cy="1189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419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270000" y="1263240"/>
            <a:ext cx="485964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270000" y="2899080"/>
            <a:ext cx="485964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5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70000" y="71280"/>
            <a:ext cx="4859640" cy="1189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419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270000" y="1263240"/>
            <a:ext cx="237132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2760120" y="1263240"/>
            <a:ext cx="237132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270000" y="2899080"/>
            <a:ext cx="237132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2760120" y="2899080"/>
            <a:ext cx="237132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pt-BR" sz="305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70000" y="71280"/>
            <a:ext cx="4859640" cy="1189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419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270000" y="1263240"/>
            <a:ext cx="156456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1913040" y="1263240"/>
            <a:ext cx="156456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3556440" y="1263240"/>
            <a:ext cx="156456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270000" y="2899080"/>
            <a:ext cx="156456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1913040" y="2899080"/>
            <a:ext cx="156456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3556440" y="2899080"/>
            <a:ext cx="156456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/>
          </a:bodyPr>
          <a:lstStyle/>
          <a:p>
            <a:endParaRPr lang="pt-BR" sz="305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70000" y="71280"/>
            <a:ext cx="4859640" cy="1189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419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270000" y="1263240"/>
            <a:ext cx="4859640" cy="313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70000" y="71280"/>
            <a:ext cx="4859640" cy="1189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419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270000" y="1263240"/>
            <a:ext cx="4859640" cy="313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5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70000" y="71280"/>
            <a:ext cx="4859640" cy="1189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419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270000" y="1263240"/>
            <a:ext cx="2371320" cy="313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2760120" y="1263240"/>
            <a:ext cx="2371320" cy="313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5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70000" y="71280"/>
            <a:ext cx="4859640" cy="1189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419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70000" y="214920"/>
            <a:ext cx="4859640" cy="417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70000" y="71280"/>
            <a:ext cx="4859640" cy="1189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419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270000" y="1263240"/>
            <a:ext cx="237132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2760120" y="1263240"/>
            <a:ext cx="2371320" cy="313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270000" y="2899080"/>
            <a:ext cx="237132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pt-BR" sz="305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70000" y="71280"/>
            <a:ext cx="4859640" cy="1189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419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270000" y="1263240"/>
            <a:ext cx="2371320" cy="313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2760120" y="1263240"/>
            <a:ext cx="237132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2760120" y="2899080"/>
            <a:ext cx="237132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pt-BR" sz="305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70000" y="71280"/>
            <a:ext cx="4859640" cy="1189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419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270000" y="1263240"/>
            <a:ext cx="237132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2760120" y="1263240"/>
            <a:ext cx="237132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pt-BR" sz="305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270000" y="2899080"/>
            <a:ext cx="4859640" cy="149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5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70000" y="214920"/>
            <a:ext cx="4859640" cy="90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19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270000" y="1263240"/>
            <a:ext cx="4859640" cy="313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 marL="432000" indent="-324000">
              <a:spcBef>
                <a:spcPts val="134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05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07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67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0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29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3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91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6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91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6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91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6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910" b="0" strike="noStrike" spc="-1">
                <a:latin typeface="Arial"/>
              </a:rPr>
              <a:t>7.º nível da estrutura de tópicos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270000" y="4919040"/>
            <a:ext cx="1257840" cy="37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1846800" y="4919040"/>
            <a:ext cx="1711440" cy="37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ctr"/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3871800" y="4919040"/>
            <a:ext cx="1257840" cy="37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fld id="{4ACD6180-8B02-434F-8879-DB72D09B24FB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aixaDeTexto 40"/>
          <p:cNvSpPr txBox="1"/>
          <p:nvPr/>
        </p:nvSpPr>
        <p:spPr>
          <a:xfrm>
            <a:off x="180000" y="1329840"/>
            <a:ext cx="5040000" cy="1370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pt-BR" sz="1600" b="1" strike="noStrike" spc="-1">
                <a:latin typeface="Arial"/>
              </a:rPr>
              <a:t>TÍTULO XXXXX XXXXX XXXXX XXXX XXXX XXXX XXXXX XXXX XXXX XXXXX XXXX XXX XXXXXXXXXXXXXXXX XXXXXXXXXXXXX XXXXXXXXXXXX XXXXXXXXXX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72000" y="3129840"/>
            <a:ext cx="5220000" cy="1370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1100" b="0" strike="noStrike" spc="-1">
                <a:latin typeface="Arial"/>
              </a:rPr>
              <a:t>Dra. Xxxxxxxx Xxxxx Xxxxxx Xxxxxxxxx xx Xxxxxxx (orientador/a e presidente)</a:t>
            </a:r>
          </a:p>
          <a:p>
            <a:pPr algn="ctr">
              <a:lnSpc>
                <a:spcPct val="150000"/>
              </a:lnSpc>
            </a:pPr>
            <a:r>
              <a:rPr lang="pt-BR" sz="1100" b="0" strike="noStrike" spc="-1">
                <a:latin typeface="Arial"/>
              </a:rPr>
              <a:t>Dra. Xxxxxxxx Xxxxx Xxxxxx Xxxxxxxxx xx Xxxxxxx  (SIGLA Inst.)</a:t>
            </a:r>
          </a:p>
          <a:p>
            <a:pPr algn="ctr">
              <a:lnSpc>
                <a:spcPct val="150000"/>
              </a:lnSpc>
            </a:pPr>
            <a:r>
              <a:rPr lang="pt-BR" sz="1100" b="0" strike="noStrike" spc="-1">
                <a:latin typeface="Arial"/>
              </a:rPr>
              <a:t>Dra. Xxxxxxxx Xxxxx Xxxxxx Xxxxxxxxx xx Xxxxxxx  (SIGLA Inst.)</a:t>
            </a:r>
          </a:p>
          <a:p>
            <a:pPr algn="ctr">
              <a:lnSpc>
                <a:spcPct val="150000"/>
              </a:lnSpc>
            </a:pPr>
            <a:r>
              <a:rPr lang="pt-BR" sz="1100" b="0" strike="noStrike" spc="-1">
                <a:latin typeface="Arial"/>
              </a:rPr>
              <a:t>Dra. Xxxxxxxx Xxxxx Xxxxxx Xxxxxxxxx xx Xxxxxxx  (SIGLA Inst. - suplente)</a:t>
            </a:r>
          </a:p>
          <a:p>
            <a:pPr algn="ctr">
              <a:lnSpc>
                <a:spcPct val="150000"/>
              </a:lnSpc>
            </a:pPr>
            <a:r>
              <a:rPr lang="pt-BR" sz="1100" b="0" strike="noStrike" spc="-1">
                <a:latin typeface="Arial"/>
              </a:rPr>
              <a:t>Dra. Xxxxxxxx Xxxxx Xxxxxx Xxxxxxxxx xx Xxxxxxx  (SIGLA Inst. - suplente)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0" y="4958640"/>
            <a:ext cx="5415840" cy="4773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pt-BR" sz="1800" b="1" strike="noStrike" spc="-1">
                <a:solidFill>
                  <a:srgbClr val="FFFFFF"/>
                </a:solidFill>
                <a:latin typeface="Scheherazade"/>
              </a:rPr>
              <a:t>Data: XX/XX | Horário: xxhxx | Local: Miniauditório da Biblioteca</a:t>
            </a:r>
          </a:p>
        </p:txBody>
      </p:sp>
      <p:sp>
        <p:nvSpPr>
          <p:cNvPr id="44" name="CaixaDeTexto 43"/>
          <p:cNvSpPr txBox="1"/>
          <p:nvPr/>
        </p:nvSpPr>
        <p:spPr>
          <a:xfrm>
            <a:off x="540000" y="2340000"/>
            <a:ext cx="4320000" cy="323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1100" b="0" strike="noStrike" spc="-1">
                <a:latin typeface="Arial"/>
              </a:rPr>
              <a:t>Mestrando/a: Xxxxxxxxx Xxxxxxxxxx Xccccccccccccc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Application>Microsoft Office PowerPoint</Application>
  <PresentationFormat>Personalizar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/>
  <dc:description/>
  <cp:lastModifiedBy/>
  <cp:revision>6</cp:revision>
  <dcterms:created xsi:type="dcterms:W3CDTF">2023-08-03T11:43:39Z</dcterms:created>
  <dcterms:modified xsi:type="dcterms:W3CDTF">2023-08-07T15:03:51Z</dcterms:modified>
  <dc:language>pt-BR</dc:language>
</cp:coreProperties>
</file>